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624"/>
  </p:normalViewPr>
  <p:slideViewPr>
    <p:cSldViewPr snapToGrid="0">
      <p:cViewPr varScale="1">
        <p:scale>
          <a:sx n="107" d="100"/>
          <a:sy n="107" d="100"/>
        </p:scale>
        <p:origin x="13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311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246"/>
            </a:lvl1pPr>
            <a:lvl2pPr marL="237390" indent="0" algn="ctr">
              <a:buNone/>
              <a:defRPr sz="1038"/>
            </a:lvl2pPr>
            <a:lvl3pPr marL="474779" indent="0" algn="ctr">
              <a:buNone/>
              <a:defRPr sz="935"/>
            </a:lvl3pPr>
            <a:lvl4pPr marL="712169" indent="0" algn="ctr">
              <a:buNone/>
              <a:defRPr sz="831"/>
            </a:lvl4pPr>
            <a:lvl5pPr marL="949559" indent="0" algn="ctr">
              <a:buNone/>
              <a:defRPr sz="831"/>
            </a:lvl5pPr>
            <a:lvl6pPr marL="1186948" indent="0" algn="ctr">
              <a:buNone/>
              <a:defRPr sz="831"/>
            </a:lvl6pPr>
            <a:lvl7pPr marL="1424338" indent="0" algn="ctr">
              <a:buNone/>
              <a:defRPr sz="831"/>
            </a:lvl7pPr>
            <a:lvl8pPr marL="1661728" indent="0" algn="ctr">
              <a:buNone/>
              <a:defRPr sz="831"/>
            </a:lvl8pPr>
            <a:lvl9pPr marL="1899117" indent="0" algn="ctr">
              <a:buNone/>
              <a:defRPr sz="83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164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2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311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246">
                <a:solidFill>
                  <a:schemeClr val="tx1">
                    <a:tint val="82000"/>
                  </a:schemeClr>
                </a:solidFill>
              </a:defRPr>
            </a:lvl1pPr>
            <a:lvl2pPr marL="237390" indent="0">
              <a:buNone/>
              <a:defRPr sz="1038">
                <a:solidFill>
                  <a:schemeClr val="tx1">
                    <a:tint val="82000"/>
                  </a:schemeClr>
                </a:solidFill>
              </a:defRPr>
            </a:lvl2pPr>
            <a:lvl3pPr marL="474779" indent="0">
              <a:buNone/>
              <a:defRPr sz="935">
                <a:solidFill>
                  <a:schemeClr val="tx1">
                    <a:tint val="82000"/>
                  </a:schemeClr>
                </a:solidFill>
              </a:defRPr>
            </a:lvl3pPr>
            <a:lvl4pPr marL="712169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4pPr>
            <a:lvl5pPr marL="949559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5pPr>
            <a:lvl6pPr marL="1186948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6pPr>
            <a:lvl7pPr marL="1424338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7pPr>
            <a:lvl8pPr marL="1661728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8pPr>
            <a:lvl9pPr marL="1899117" indent="0">
              <a:buNone/>
              <a:defRPr sz="83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796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65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246" b="1"/>
            </a:lvl1pPr>
            <a:lvl2pPr marL="237390" indent="0">
              <a:buNone/>
              <a:defRPr sz="1038" b="1"/>
            </a:lvl2pPr>
            <a:lvl3pPr marL="474779" indent="0">
              <a:buNone/>
              <a:defRPr sz="935" b="1"/>
            </a:lvl3pPr>
            <a:lvl4pPr marL="712169" indent="0">
              <a:buNone/>
              <a:defRPr sz="831" b="1"/>
            </a:lvl4pPr>
            <a:lvl5pPr marL="949559" indent="0">
              <a:buNone/>
              <a:defRPr sz="831" b="1"/>
            </a:lvl5pPr>
            <a:lvl6pPr marL="1186948" indent="0">
              <a:buNone/>
              <a:defRPr sz="831" b="1"/>
            </a:lvl6pPr>
            <a:lvl7pPr marL="1424338" indent="0">
              <a:buNone/>
              <a:defRPr sz="831" b="1"/>
            </a:lvl7pPr>
            <a:lvl8pPr marL="1661728" indent="0">
              <a:buNone/>
              <a:defRPr sz="831" b="1"/>
            </a:lvl8pPr>
            <a:lvl9pPr marL="1899117" indent="0">
              <a:buNone/>
              <a:defRPr sz="83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246" b="1"/>
            </a:lvl1pPr>
            <a:lvl2pPr marL="237390" indent="0">
              <a:buNone/>
              <a:defRPr sz="1038" b="1"/>
            </a:lvl2pPr>
            <a:lvl3pPr marL="474779" indent="0">
              <a:buNone/>
              <a:defRPr sz="935" b="1"/>
            </a:lvl3pPr>
            <a:lvl4pPr marL="712169" indent="0">
              <a:buNone/>
              <a:defRPr sz="831" b="1"/>
            </a:lvl4pPr>
            <a:lvl5pPr marL="949559" indent="0">
              <a:buNone/>
              <a:defRPr sz="831" b="1"/>
            </a:lvl5pPr>
            <a:lvl6pPr marL="1186948" indent="0">
              <a:buNone/>
              <a:defRPr sz="831" b="1"/>
            </a:lvl6pPr>
            <a:lvl7pPr marL="1424338" indent="0">
              <a:buNone/>
              <a:defRPr sz="831" b="1"/>
            </a:lvl7pPr>
            <a:lvl8pPr marL="1661728" indent="0">
              <a:buNone/>
              <a:defRPr sz="831" b="1"/>
            </a:lvl8pPr>
            <a:lvl9pPr marL="1899117" indent="0">
              <a:buNone/>
              <a:defRPr sz="83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847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20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83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166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>
              <a:defRPr sz="1662"/>
            </a:lvl1pPr>
            <a:lvl2pPr>
              <a:defRPr sz="1454"/>
            </a:lvl2pPr>
            <a:lvl3pPr>
              <a:defRPr sz="1246"/>
            </a:lvl3pPr>
            <a:lvl4pPr>
              <a:defRPr sz="1038"/>
            </a:lvl4pPr>
            <a:lvl5pPr>
              <a:defRPr sz="1038"/>
            </a:lvl5pPr>
            <a:lvl6pPr>
              <a:defRPr sz="1038"/>
            </a:lvl6pPr>
            <a:lvl7pPr>
              <a:defRPr sz="1038"/>
            </a:lvl7pPr>
            <a:lvl8pPr>
              <a:defRPr sz="1038"/>
            </a:lvl8pPr>
            <a:lvl9pPr>
              <a:defRPr sz="1038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831"/>
            </a:lvl1pPr>
            <a:lvl2pPr marL="237390" indent="0">
              <a:buNone/>
              <a:defRPr sz="727"/>
            </a:lvl2pPr>
            <a:lvl3pPr marL="474779" indent="0">
              <a:buNone/>
              <a:defRPr sz="623"/>
            </a:lvl3pPr>
            <a:lvl4pPr marL="712169" indent="0">
              <a:buNone/>
              <a:defRPr sz="519"/>
            </a:lvl4pPr>
            <a:lvl5pPr marL="949559" indent="0">
              <a:buNone/>
              <a:defRPr sz="519"/>
            </a:lvl5pPr>
            <a:lvl6pPr marL="1186948" indent="0">
              <a:buNone/>
              <a:defRPr sz="519"/>
            </a:lvl6pPr>
            <a:lvl7pPr marL="1424338" indent="0">
              <a:buNone/>
              <a:defRPr sz="519"/>
            </a:lvl7pPr>
            <a:lvl8pPr marL="1661728" indent="0">
              <a:buNone/>
              <a:defRPr sz="519"/>
            </a:lvl8pPr>
            <a:lvl9pPr marL="1899117" indent="0">
              <a:buNone/>
              <a:defRPr sz="51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01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166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7"/>
            <a:ext cx="5014913" cy="4873625"/>
          </a:xfrm>
        </p:spPr>
        <p:txBody>
          <a:bodyPr anchor="t"/>
          <a:lstStyle>
            <a:lvl1pPr marL="0" indent="0">
              <a:buNone/>
              <a:defRPr sz="1662"/>
            </a:lvl1pPr>
            <a:lvl2pPr marL="237390" indent="0">
              <a:buNone/>
              <a:defRPr sz="1454"/>
            </a:lvl2pPr>
            <a:lvl3pPr marL="474779" indent="0">
              <a:buNone/>
              <a:defRPr sz="1246"/>
            </a:lvl3pPr>
            <a:lvl4pPr marL="712169" indent="0">
              <a:buNone/>
              <a:defRPr sz="1038"/>
            </a:lvl4pPr>
            <a:lvl5pPr marL="949559" indent="0">
              <a:buNone/>
              <a:defRPr sz="1038"/>
            </a:lvl5pPr>
            <a:lvl6pPr marL="1186948" indent="0">
              <a:buNone/>
              <a:defRPr sz="1038"/>
            </a:lvl6pPr>
            <a:lvl7pPr marL="1424338" indent="0">
              <a:buNone/>
              <a:defRPr sz="1038"/>
            </a:lvl7pPr>
            <a:lvl8pPr marL="1661728" indent="0">
              <a:buNone/>
              <a:defRPr sz="1038"/>
            </a:lvl8pPr>
            <a:lvl9pPr marL="1899117" indent="0">
              <a:buNone/>
              <a:defRPr sz="1038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831"/>
            </a:lvl1pPr>
            <a:lvl2pPr marL="237390" indent="0">
              <a:buNone/>
              <a:defRPr sz="727"/>
            </a:lvl2pPr>
            <a:lvl3pPr marL="474779" indent="0">
              <a:buNone/>
              <a:defRPr sz="623"/>
            </a:lvl3pPr>
            <a:lvl4pPr marL="712169" indent="0">
              <a:buNone/>
              <a:defRPr sz="519"/>
            </a:lvl4pPr>
            <a:lvl5pPr marL="949559" indent="0">
              <a:buNone/>
              <a:defRPr sz="519"/>
            </a:lvl5pPr>
            <a:lvl6pPr marL="1186948" indent="0">
              <a:buNone/>
              <a:defRPr sz="519"/>
            </a:lvl6pPr>
            <a:lvl7pPr marL="1424338" indent="0">
              <a:buNone/>
              <a:defRPr sz="519"/>
            </a:lvl7pPr>
            <a:lvl8pPr marL="1661728" indent="0">
              <a:buNone/>
              <a:defRPr sz="519"/>
            </a:lvl8pPr>
            <a:lvl9pPr marL="1899117" indent="0">
              <a:buNone/>
              <a:defRPr sz="51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399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388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113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7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B38982-D7B7-5743-8FF7-852A59A1B20C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1D7E78-3EC1-414C-9188-7EDB0104AB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89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74779" rtl="0" eaLnBrk="1" latinLnBrk="0" hangingPunct="1">
        <a:lnSpc>
          <a:spcPct val="90000"/>
        </a:lnSpc>
        <a:spcBef>
          <a:spcPct val="0"/>
        </a:spcBef>
        <a:buNone/>
        <a:defRPr sz="228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8695" indent="-118695" algn="l" defTabSz="474779" rtl="0" eaLnBrk="1" latinLnBrk="0" hangingPunct="1">
        <a:lnSpc>
          <a:spcPct val="90000"/>
        </a:lnSpc>
        <a:spcBef>
          <a:spcPts val="519"/>
        </a:spcBef>
        <a:buFont typeface="Arial" panose="020B0604020202020204" pitchFamily="34" charset="0"/>
        <a:buChar char="•"/>
        <a:defRPr sz="1454" kern="1200">
          <a:solidFill>
            <a:schemeClr val="tx1"/>
          </a:solidFill>
          <a:latin typeface="+mn-lt"/>
          <a:ea typeface="+mn-ea"/>
          <a:cs typeface="+mn-cs"/>
        </a:defRPr>
      </a:lvl1pPr>
      <a:lvl2pPr marL="356085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2pPr>
      <a:lvl3pPr marL="593474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1038" kern="1200">
          <a:solidFill>
            <a:schemeClr val="tx1"/>
          </a:solidFill>
          <a:latin typeface="+mn-lt"/>
          <a:ea typeface="+mn-ea"/>
          <a:cs typeface="+mn-cs"/>
        </a:defRPr>
      </a:lvl3pPr>
      <a:lvl4pPr marL="830864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4pPr>
      <a:lvl5pPr marL="1068254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5pPr>
      <a:lvl6pPr marL="1305643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33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7pPr>
      <a:lvl8pPr marL="1780423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8pPr>
      <a:lvl9pPr marL="2017812" indent="-118695" algn="l" defTabSz="474779" rtl="0" eaLnBrk="1" latinLnBrk="0" hangingPunct="1">
        <a:lnSpc>
          <a:spcPct val="90000"/>
        </a:lnSpc>
        <a:spcBef>
          <a:spcPts val="260"/>
        </a:spcBef>
        <a:buFont typeface="Arial" panose="020B0604020202020204" pitchFamily="34" charset="0"/>
        <a:buChar char="•"/>
        <a:defRPr sz="9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1pPr>
      <a:lvl2pPr marL="237390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2pPr>
      <a:lvl3pPr marL="474779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3pPr>
      <a:lvl4pPr marL="712169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4pPr>
      <a:lvl5pPr marL="949559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5pPr>
      <a:lvl6pPr marL="1186948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6pPr>
      <a:lvl7pPr marL="1424338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7pPr>
      <a:lvl8pPr marL="1661728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8pPr>
      <a:lvl9pPr marL="1899117" algn="l" defTabSz="474779" rtl="0" eaLnBrk="1" latinLnBrk="0" hangingPunct="1">
        <a:defRPr sz="9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Generated image">
            <a:extLst>
              <a:ext uri="{FF2B5EF4-FFF2-40B4-BE49-F238E27FC236}">
                <a16:creationId xmlns:a16="http://schemas.microsoft.com/office/drawing/2014/main" id="{71256CD4-6E2E-7DD6-0FA6-A9465CD24F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47493" y="3323493"/>
            <a:ext cx="211015" cy="21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3305" tIns="31652" rIns="63305" bIns="31652" numCol="1" anchor="t" anchorCtr="0" compatLnSpc="1">
            <a:prstTxWarp prst="textNoShape">
              <a:avLst/>
            </a:prstTxWarp>
          </a:bodyPr>
          <a:lstStyle/>
          <a:p>
            <a:endParaRPr lang="en-GB" sz="1246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21511-C223-4702-B01E-5965FF917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18" y="187838"/>
            <a:ext cx="4341676" cy="62713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39AACE-8B1F-4A71-B61D-DAB087E2A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5654" y="187838"/>
            <a:ext cx="4340728" cy="627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45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hemming</dc:creator>
  <cp:lastModifiedBy>L Hale (Ysgol Hen Felin)</cp:lastModifiedBy>
  <cp:revision>2</cp:revision>
  <dcterms:created xsi:type="dcterms:W3CDTF">2025-11-20T08:39:07Z</dcterms:created>
  <dcterms:modified xsi:type="dcterms:W3CDTF">2025-11-20T09:45:44Z</dcterms:modified>
</cp:coreProperties>
</file>